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73FA69-ED58-4A0B-A516-26D31ACDE783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4FF4B-3EBB-47CE-9DCC-D37037C38C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2713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129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881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83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545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43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359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25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9121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806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436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486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8B38-AE69-4EDA-A73C-9257506E84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094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(1)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3546"/>
          <a:stretch/>
        </p:blipFill>
        <p:spPr bwMode="auto">
          <a:xfrm>
            <a:off x="4648200" y="1200150"/>
            <a:ext cx="3849461" cy="5124450"/>
          </a:xfrm>
          <a:prstGeom prst="roundRect">
            <a:avLst>
              <a:gd name="adj" fmla="val 179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599" y="1066800"/>
            <a:ext cx="4267201" cy="5410200"/>
          </a:xfrm>
          <a:prstGeom prst="rect">
            <a:avLst/>
          </a:prstGeom>
        </p:spPr>
        <p:txBody>
          <a:bodyPr/>
          <a:lstStyle>
            <a:lvl1pPr marL="282575" indent="-282575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 sz="3200" b="1" kern="120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30238" indent="-27305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buFont typeface="Wingdings 2" pitchFamily="18" charset="2"/>
              <a:buChar char=""/>
              <a:defRPr sz="30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22338" indent="-27305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buFont typeface="Wingdings 2" pitchFamily="18" charset="2"/>
              <a:buChar char=""/>
              <a:defRPr sz="2800" b="1" kern="1200">
                <a:solidFill>
                  <a:srgbClr val="F5FF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87450" indent="-22860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buFont typeface="Wingdings 2" pitchFamily="18" charset="2"/>
              <a:buChar char=""/>
              <a:defRPr sz="26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75" indent="-22860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/>
              </a:buClr>
              <a:buFont typeface="Wingdings 2" pitchFamily="18" charset="2"/>
              <a:buChar char=""/>
              <a:defRPr sz="24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  <a:tabLst/>
            </a:pPr>
            <a:r>
              <a:rPr lang="en-US" sz="2800" b="0" dirty="0" smtClean="0">
                <a:solidFill>
                  <a:schemeClr val="tx1"/>
                </a:solidFill>
              </a:rPr>
              <a:t>Create the following Web page using external CSS styles. Buttons should consist of PNG images with text over them.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54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(</a:t>
            </a:r>
            <a:r>
              <a:rPr lang="en-US" dirty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371600" y="2962275"/>
            <a:ext cx="6286500" cy="2828925"/>
          </a:xfrm>
          <a:prstGeom prst="roundRect">
            <a:avLst>
              <a:gd name="adj" fmla="val 2141"/>
            </a:avLst>
          </a:prstGeom>
          <a:noFill/>
          <a:ln w="9525">
            <a:solidFill>
              <a:srgbClr val="8068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066800"/>
            <a:ext cx="8382000" cy="2286000"/>
          </a:xfrm>
          <a:prstGeom prst="rect">
            <a:avLst/>
          </a:prstGeom>
        </p:spPr>
        <p:txBody>
          <a:bodyPr/>
          <a:lstStyle>
            <a:lvl1pPr marL="282575" indent="-282575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 sz="3200" b="1" kern="120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30238" indent="-27305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8FD600"/>
              </a:buClr>
              <a:buFont typeface="Wingdings 2" pitchFamily="18" charset="2"/>
              <a:buChar char=""/>
              <a:defRPr sz="30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22338" indent="-27305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FAD9F"/>
              </a:buClr>
              <a:buFont typeface="Wingdings 2" pitchFamily="18" charset="2"/>
              <a:buChar char=""/>
              <a:defRPr sz="2800" b="1" kern="1200">
                <a:solidFill>
                  <a:srgbClr val="F5FF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87450" indent="-22860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FACF82"/>
              </a:buClr>
              <a:buFont typeface="Wingdings 2" pitchFamily="18" charset="2"/>
              <a:buChar char=""/>
              <a:defRPr sz="26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75" indent="-228600" algn="l" rtl="0" eaLnBrk="1" fontAlgn="base" hangingPunct="1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/>
              </a:buClr>
              <a:buFont typeface="Wingdings 2" pitchFamily="18" charset="2"/>
              <a:buChar char=""/>
              <a:defRPr sz="2400" b="1" kern="120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673352" indent="-22860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11096" indent="-22860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1408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22576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Char char="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dirty="0" smtClean="0">
                <a:solidFill>
                  <a:schemeClr val="tx1"/>
                </a:solidFill>
              </a:rPr>
              <a:t>Create the following Web page using HTML with external CSS file. Note that the images should be PNG with transparent background.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6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Homework (1)</vt:lpstr>
      <vt:lpstr>Homework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2012-11-30T02:23:56Z</dcterms:created>
  <dcterms:modified xsi:type="dcterms:W3CDTF">2013-04-16T02:20:52Z</dcterms:modified>
</cp:coreProperties>
</file>